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6" r:id="rId3"/>
    <p:sldId id="257" r:id="rId4"/>
    <p:sldId id="258" r:id="rId5"/>
    <p:sldId id="349" r:id="rId6"/>
    <p:sldId id="584" r:id="rId7"/>
    <p:sldId id="585" r:id="rId8"/>
    <p:sldId id="358" r:id="rId9"/>
    <p:sldId id="360" r:id="rId10"/>
    <p:sldId id="359" r:id="rId11"/>
    <p:sldId id="768" r:id="rId12"/>
    <p:sldId id="769" r:id="rId13"/>
    <p:sldId id="770" r:id="rId14"/>
    <p:sldId id="421" r:id="rId15"/>
    <p:sldId id="420" r:id="rId16"/>
    <p:sldId id="361" r:id="rId17"/>
    <p:sldId id="362" r:id="rId18"/>
    <p:sldId id="259" r:id="rId19"/>
    <p:sldId id="363" r:id="rId20"/>
    <p:sldId id="495" r:id="rId21"/>
    <p:sldId id="423" r:id="rId22"/>
    <p:sldId id="364" r:id="rId23"/>
    <p:sldId id="365" r:id="rId24"/>
    <p:sldId id="366" r:id="rId25"/>
    <p:sldId id="426" r:id="rId26"/>
    <p:sldId id="772" r:id="rId27"/>
    <p:sldId id="367" r:id="rId28"/>
    <p:sldId id="771" r:id="rId29"/>
    <p:sldId id="422" r:id="rId30"/>
    <p:sldId id="773" r:id="rId31"/>
    <p:sldId id="774" r:id="rId32"/>
    <p:sldId id="775" r:id="rId33"/>
    <p:sldId id="368" r:id="rId34"/>
    <p:sldId id="317" r:id="rId35"/>
    <p:sldId id="369" r:id="rId36"/>
    <p:sldId id="684" r:id="rId37"/>
    <p:sldId id="683" r:id="rId38"/>
    <p:sldId id="685" r:id="rId39"/>
    <p:sldId id="371" r:id="rId40"/>
    <p:sldId id="372" r:id="rId41"/>
    <p:sldId id="373" r:id="rId42"/>
    <p:sldId id="374" r:id="rId43"/>
    <p:sldId id="375" r:id="rId44"/>
    <p:sldId id="427" r:id="rId45"/>
    <p:sldId id="376" r:id="rId46"/>
    <p:sldId id="377" r:id="rId47"/>
    <p:sldId id="378" r:id="rId48"/>
    <p:sldId id="691" r:id="rId49"/>
    <p:sldId id="690" r:id="rId50"/>
    <p:sldId id="379" r:id="rId51"/>
    <p:sldId id="382" r:id="rId52"/>
    <p:sldId id="380" r:id="rId53"/>
    <p:sldId id="381" r:id="rId54"/>
    <p:sldId id="383" r:id="rId55"/>
    <p:sldId id="384" r:id="rId56"/>
    <p:sldId id="385" r:id="rId57"/>
    <p:sldId id="686" r:id="rId58"/>
    <p:sldId id="386" r:id="rId59"/>
    <p:sldId id="687" r:id="rId60"/>
    <p:sldId id="387" r:id="rId61"/>
    <p:sldId id="388" r:id="rId62"/>
    <p:sldId id="389" r:id="rId63"/>
    <p:sldId id="390" r:id="rId64"/>
    <p:sldId id="391" r:id="rId65"/>
    <p:sldId id="428" r:id="rId66"/>
    <p:sldId id="429" r:id="rId67"/>
    <p:sldId id="392" r:id="rId68"/>
    <p:sldId id="394" r:id="rId69"/>
    <p:sldId id="395" r:id="rId70"/>
    <p:sldId id="396" r:id="rId71"/>
    <p:sldId id="776" r:id="rId72"/>
    <p:sldId id="397" r:id="rId73"/>
    <p:sldId id="398" r:id="rId74"/>
    <p:sldId id="399" r:id="rId75"/>
    <p:sldId id="321" r:id="rId76"/>
    <p:sldId id="400" r:id="rId77"/>
    <p:sldId id="497" r:id="rId78"/>
    <p:sldId id="498" r:id="rId79"/>
    <p:sldId id="496" r:id="rId80"/>
    <p:sldId id="499" r:id="rId81"/>
    <p:sldId id="500" r:id="rId82"/>
    <p:sldId id="501" r:id="rId83"/>
    <p:sldId id="401" r:id="rId84"/>
    <p:sldId id="402" r:id="rId85"/>
    <p:sldId id="403" r:id="rId86"/>
    <p:sldId id="335" r:id="rId87"/>
    <p:sldId id="404" r:id="rId88"/>
    <p:sldId id="430" r:id="rId89"/>
    <p:sldId id="431" r:id="rId90"/>
    <p:sldId id="405" r:id="rId91"/>
    <p:sldId id="432" r:id="rId92"/>
    <p:sldId id="433" r:id="rId93"/>
    <p:sldId id="435" r:id="rId95"/>
    <p:sldId id="502" r:id="rId96"/>
    <p:sldId id="503" r:id="rId97"/>
    <p:sldId id="504" r:id="rId98"/>
    <p:sldId id="505" r:id="rId99"/>
    <p:sldId id="506" r:id="rId100"/>
    <p:sldId id="507" r:id="rId101"/>
    <p:sldId id="508" r:id="rId102"/>
    <p:sldId id="509" r:id="rId103"/>
    <p:sldId id="510" r:id="rId104"/>
    <p:sldId id="511" r:id="rId105"/>
    <p:sldId id="512" r:id="rId106"/>
    <p:sldId id="513" r:id="rId107"/>
    <p:sldId id="516" r:id="rId108"/>
    <p:sldId id="436" r:id="rId109"/>
    <p:sldId id="517" r:id="rId110"/>
    <p:sldId id="583" r:id="rId111"/>
    <p:sldId id="407" r:id="rId112"/>
    <p:sldId id="341" r:id="rId113"/>
    <p:sldId id="305" r:id="rId114"/>
    <p:sldId id="878" r:id="rId115"/>
    <p:sldId id="409" r:id="rId116"/>
    <p:sldId id="518" r:id="rId117"/>
    <p:sldId id="519" r:id="rId118"/>
    <p:sldId id="520" r:id="rId119"/>
    <p:sldId id="521" r:id="rId120"/>
    <p:sldId id="408" r:id="rId121"/>
    <p:sldId id="345" r:id="rId122"/>
    <p:sldId id="287" r:id="rId12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587"/>
        <p:guide pos="297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notesMaster" Target="notesMasters/notesMaster1.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jpeg"/><Relationship Id="rId1" Type="http://schemas.openxmlformats.org/officeDocument/2006/relationships/image" Target="../media/image133.jpe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6.jpeg"/><Relationship Id="rId1" Type="http://schemas.openxmlformats.org/officeDocument/2006/relationships/image" Target="../media/image135.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jpeg"/></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1.jpeg"/><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image" Target="../media/image138.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jpe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image" Target="../media/image143.jpe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jpeg"/><Relationship Id="rId1" Type="http://schemas.openxmlformats.org/officeDocument/2006/relationships/image" Target="../media/image146.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54.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hyperlink" Target="SRA2021-G05-WBSv0.0.3.pdf" TargetMode="Externa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hyperlink" Target="..\&#39033;&#30446;&#35745;&#21010;\&#36719;&#20214;&#24320;&#21457;&#35745;&#21010;(SDP)\SRA2021-G05-&#36719;&#20214;&#24320;&#21457;&#35745;&#21010;(SDP)%20v1.0.0.doc" TargetMode="Externa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hyperlink" Target="..\&#39033;&#30446;&#35745;&#21010;\&#39118;&#38505;&#31649;&#29702;&#35745;&#21010;\SRA2021-G05-&#39118;&#38505;&#31649;&#29702;&#35745;&#21010;v1.0.0.docx" TargetMode="Externa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hyperlink" Target="..\&#39033;&#30446;&#35745;&#21010;\&#36136;&#37327;&#20445;&#35777;&#35745;&#21010;(QA)\SRA2021-G05-&#36136;&#37327;&#20445;&#35777;&#35745;&#21010;v1.0.0.docx" TargetMode="Externa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136;&#37327;&#20445;&#35777;&#35745;&#21010;(QA)\SRA2021-G05-&#36136;&#37327;&#20445;&#35777;&#35745;&#21010;v1.0.0.docx"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1.0.0.docx" TargetMode="Externa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1.0.0.docx" TargetMode="External"/><Relationship Id="rId1" Type="http://schemas.openxmlformats.org/officeDocument/2006/relationships/image" Target="../media/image4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39033;&#30446;&#31456;&#31243;\SRA2021_G05_&#39033;&#30446;&#31456;&#31243;%20v1.0.1.docx"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32676;&#20998;&#31867;\SRA2021-G05-&#29992;&#25143;&#32676;&#20998;&#31867;v1.0.0.docx" TargetMode="Externa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1.0.0.docx" TargetMode="External"/><Relationship Id="rId2" Type="http://schemas.openxmlformats.org/officeDocument/2006/relationships/image" Target="../media/image57.jpeg"/><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64.wmf"/><Relationship Id="rId3" Type="http://schemas.openxmlformats.org/officeDocument/2006/relationships/oleObject" Target="../embeddings/oleObject1.bin"/><Relationship Id="rId2" Type="http://schemas.openxmlformats.org/officeDocument/2006/relationships/image" Target="../media/image63.png"/><Relationship Id="rId1" Type="http://schemas.openxmlformats.org/officeDocument/2006/relationships/hyperlink" Target="&#38656;&#27714;&#20998;&#26512;\&#29992;&#25143;&#20248;&#20808;&#32423;&#25171;&#20998;&#34920;\SRA2021-G05-&#38656;&#27714;&#20248;&#20808;&#32423;v0.0.2.xlsx" TargetMode="Externa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66.png"/><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hyperlink" Target="&#38656;&#27714;&#20998;&#26512;\&#25968;&#25454;&#23383;&#20856;\&#25968;&#25454;&#24211;&#27169;&#22411;\er&#22270;v0.0.2.png" TargetMode="Externa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e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jpeg"/><Relationship Id="rId1" Type="http://schemas.openxmlformats.org/officeDocument/2006/relationships/image" Target="../media/image73.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7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77.jpeg"/><Relationship Id="rId1" Type="http://schemas.openxmlformats.org/officeDocument/2006/relationships/image" Target="../media/image76.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9992;&#25143;&#25163;&#20876;\SRA2021-G05-&#29992;&#25143;&#25163;&#20876;v1.0.0.docx"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86.png"/><Relationship Id="rId1" Type="http://schemas.openxmlformats.org/officeDocument/2006/relationships/image" Target="../media/image85.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98.png"/><Relationship Id="rId1" Type="http://schemas.openxmlformats.org/officeDocument/2006/relationships/image" Target="../media/image97.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13.png"/><Relationship Id="rId1"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15.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7197;&#32622;&#31649;&#29702;&#25991;&#26723;\SRA2021-G05-&#37197;&#32622;&#31649;&#29702;&#25991;&#26723;v1.0.0.docx" TargetMode="Externa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jpeg"/><Relationship Id="rId1" Type="http://schemas.openxmlformats.org/officeDocument/2006/relationships/image" Target="../media/image123.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jpe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image" Target="../media/image126.jpe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jpeg"/><Relationship Id="rId1" Type="http://schemas.openxmlformats.org/officeDocument/2006/relationships/image" Target="../media/image129.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2.jpeg"/><Relationship Id="rId1" Type="http://schemas.openxmlformats.org/officeDocument/2006/relationships/image" Target="../media/image1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79070" y="1203325"/>
            <a:ext cx="8728075" cy="2870835"/>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43755" y="1798320"/>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3683000" cy="82994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77495" y="1779905"/>
            <a:ext cx="4029075" cy="2527300"/>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500245" y="1779270"/>
            <a:ext cx="4548505" cy="2527935"/>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101850" cy="645160"/>
          </a:xfrm>
          <a:prstGeom prst="rect">
            <a:avLst/>
          </a:prstGeom>
        </p:spPr>
        <p:txBody>
          <a:bodyPr wrap="none">
            <a:spAutoFit/>
          </a:bodyPr>
          <a:lstStyle/>
          <a:p>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 </a:t>
            </a: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232888" y="23557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850" y="1059815"/>
            <a:ext cx="4930140" cy="3611880"/>
          </a:xfrm>
          <a:prstGeom prst="rect">
            <a:avLst/>
          </a:prstGeom>
        </p:spPr>
      </p:pic>
      <p:pic>
        <p:nvPicPr>
          <p:cNvPr id="4" name="图片 3"/>
          <p:cNvPicPr>
            <a:picLocks noChangeAspect="1"/>
          </p:cNvPicPr>
          <p:nvPr/>
        </p:nvPicPr>
        <p:blipFill>
          <a:blip r:embed="rId2"/>
          <a:stretch>
            <a:fillRect/>
          </a:stretch>
        </p:blipFill>
        <p:spPr>
          <a:xfrm>
            <a:off x="5363845" y="1059815"/>
            <a:ext cx="3588385" cy="325056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仓库根目录</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898140" y="771525"/>
            <a:ext cx="2685415" cy="4204335"/>
          </a:xfrm>
          <a:prstGeom prst="rect">
            <a:avLst/>
          </a:prstGeom>
        </p:spPr>
      </p:pic>
      <p:pic>
        <p:nvPicPr>
          <p:cNvPr id="5" name="图片 4"/>
          <p:cNvPicPr>
            <a:picLocks noChangeAspect="1"/>
          </p:cNvPicPr>
          <p:nvPr/>
        </p:nvPicPr>
        <p:blipFill>
          <a:blip r:embed="rId2"/>
          <a:stretch>
            <a:fillRect/>
          </a:stretch>
        </p:blipFill>
        <p:spPr>
          <a:xfrm>
            <a:off x="6012180" y="771525"/>
            <a:ext cx="2656205" cy="4184015"/>
          </a:xfrm>
          <a:prstGeom prst="rect">
            <a:avLst/>
          </a:prstGeom>
        </p:spPr>
      </p:pic>
      <p:sp>
        <p:nvSpPr>
          <p:cNvPr id="38" name="矩形 37"/>
          <p:cNvSpPr/>
          <p:nvPr/>
        </p:nvSpPr>
        <p:spPr>
          <a:xfrm>
            <a:off x="251760" y="2318654"/>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15920" y="628015"/>
            <a:ext cx="2585720" cy="429133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5868271" y="321927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5669280" y="409130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699770"/>
            <a:ext cx="3081655" cy="4239895"/>
          </a:xfrm>
          <a:prstGeom prst="rect">
            <a:avLst/>
          </a:prstGeom>
        </p:spPr>
      </p:pic>
      <p:sp>
        <p:nvSpPr>
          <p:cNvPr id="5" name="文本框 4">
            <a:hlinkClick r:id="rId2" action="ppaction://hlinkfile"/>
          </p:cNvPr>
          <p:cNvSpPr txBox="1"/>
          <p:nvPr/>
        </p:nvSpPr>
        <p:spPr>
          <a:xfrm>
            <a:off x="7812405" y="2368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pic>
        <p:nvPicPr>
          <p:cNvPr id="2" name="图片 1"/>
          <p:cNvPicPr>
            <a:picLocks noChangeAspect="1"/>
          </p:cNvPicPr>
          <p:nvPr/>
        </p:nvPicPr>
        <p:blipFill>
          <a:blip r:embed="rId3"/>
          <a:stretch>
            <a:fillRect/>
          </a:stretch>
        </p:blipFill>
        <p:spPr>
          <a:xfrm>
            <a:off x="3851910" y="574675"/>
            <a:ext cx="4770755" cy="4369435"/>
          </a:xfrm>
          <a:prstGeom prst="rect">
            <a:avLst/>
          </a:prstGeom>
        </p:spPr>
      </p:pic>
      <p:sp>
        <p:nvSpPr>
          <p:cNvPr id="3" name="椭圆 2"/>
          <p:cNvSpPr/>
          <p:nvPr/>
        </p:nvSpPr>
        <p:spPr>
          <a:xfrm>
            <a:off x="395605" y="343598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a:endCxn id="2" idx="1"/>
          </p:cNvCxnSpPr>
          <p:nvPr/>
        </p:nvCxnSpPr>
        <p:spPr>
          <a:xfrm flipV="1">
            <a:off x="902970" y="2759710"/>
            <a:ext cx="2948940" cy="13354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611188" y="1564005"/>
            <a:ext cx="7921625" cy="2425700"/>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14680"/>
            <a:ext cx="1871980" cy="2731770"/>
          </a:xfrm>
          <a:prstGeom prst="rect">
            <a:avLst/>
          </a:prstGeom>
        </p:spPr>
      </p:pic>
      <p:grpSp>
        <p:nvGrpSpPr>
          <p:cNvPr id="12" name="组合 11"/>
          <p:cNvGrpSpPr/>
          <p:nvPr/>
        </p:nvGrpSpPr>
        <p:grpSpPr>
          <a:xfrm>
            <a:off x="7150336" y="331007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936740" y="417385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321560" y="662305"/>
            <a:ext cx="3547110" cy="4351655"/>
          </a:xfrm>
          <a:prstGeom prst="rect">
            <a:avLst/>
          </a:prstGeom>
        </p:spPr>
      </p:pic>
      <p:pic>
        <p:nvPicPr>
          <p:cNvPr id="4" name="图片 3"/>
          <p:cNvPicPr>
            <a:picLocks noChangeAspect="1"/>
          </p:cNvPicPr>
          <p:nvPr/>
        </p:nvPicPr>
        <p:blipFill>
          <a:blip r:embed="rId4"/>
          <a:stretch>
            <a:fillRect/>
          </a:stretch>
        </p:blipFill>
        <p:spPr>
          <a:xfrm>
            <a:off x="5868670" y="662305"/>
            <a:ext cx="3166110" cy="2018030"/>
          </a:xfrm>
          <a:prstGeom prst="rect">
            <a:avLst/>
          </a:prstGeom>
        </p:spPr>
      </p:pic>
      <p:sp>
        <p:nvSpPr>
          <p:cNvPr id="6" name="椭圆 5"/>
          <p:cNvSpPr/>
          <p:nvPr/>
        </p:nvSpPr>
        <p:spPr>
          <a:xfrm>
            <a:off x="251460" y="2624455"/>
            <a:ext cx="431800" cy="75120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3" idx="1"/>
          </p:cNvCxnSpPr>
          <p:nvPr/>
        </p:nvCxnSpPr>
        <p:spPr>
          <a:xfrm flipV="1">
            <a:off x="683260" y="2838450"/>
            <a:ext cx="1638300" cy="132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1581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87450" y="620395"/>
            <a:ext cx="6610350" cy="39941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541020" y="652145"/>
            <a:ext cx="2407285" cy="3807460"/>
          </a:xfrm>
          <a:prstGeom prst="rect">
            <a:avLst/>
          </a:prstGeom>
        </p:spPr>
      </p:pic>
      <p:pic>
        <p:nvPicPr>
          <p:cNvPr id="6" name="图片 5"/>
          <p:cNvPicPr>
            <a:picLocks noChangeAspect="1"/>
          </p:cNvPicPr>
          <p:nvPr/>
        </p:nvPicPr>
        <p:blipFill>
          <a:blip r:embed="rId2"/>
          <a:stretch>
            <a:fillRect/>
          </a:stretch>
        </p:blipFill>
        <p:spPr>
          <a:xfrm>
            <a:off x="2948305" y="652145"/>
            <a:ext cx="5847715" cy="380746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612140" y="771525"/>
            <a:ext cx="5728970" cy="3760470"/>
          </a:xfrm>
          <a:prstGeom prst="rect">
            <a:avLst/>
          </a:prstGeom>
        </p:spPr>
      </p:pic>
      <p:pic>
        <p:nvPicPr>
          <p:cNvPr id="6" name="图片 5"/>
          <p:cNvPicPr>
            <a:picLocks noChangeAspect="1"/>
          </p:cNvPicPr>
          <p:nvPr/>
        </p:nvPicPr>
        <p:blipFill>
          <a:blip r:embed="rId2"/>
          <a:stretch>
            <a:fillRect/>
          </a:stretch>
        </p:blipFill>
        <p:spPr>
          <a:xfrm>
            <a:off x="6372225" y="771525"/>
            <a:ext cx="2453640" cy="373507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sp>
        <p:nvSpPr>
          <p:cNvPr id="5" name="文本框 4">
            <a:hlinkClick r:id="rId1" action="ppaction://hlinkfile"/>
          </p:cNvPr>
          <p:cNvSpPr txBox="1"/>
          <p:nvPr/>
        </p:nvSpPr>
        <p:spPr>
          <a:xfrm>
            <a:off x="2462530" y="4444365"/>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764030" y="794385"/>
            <a:ext cx="5615940" cy="355536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611505" y="661035"/>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09215" y="4516120"/>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547495" y="641985"/>
            <a:ext cx="6102350" cy="387413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1331595" y="736600"/>
            <a:ext cx="2523490" cy="3851275"/>
          </a:xfrm>
          <a:prstGeom prst="rect">
            <a:avLst/>
          </a:prstGeom>
        </p:spPr>
      </p:pic>
      <p:pic>
        <p:nvPicPr>
          <p:cNvPr id="7" name="图片 6"/>
          <p:cNvPicPr>
            <a:picLocks noChangeAspect="1"/>
          </p:cNvPicPr>
          <p:nvPr/>
        </p:nvPicPr>
        <p:blipFill>
          <a:blip r:embed="rId2"/>
          <a:stretch>
            <a:fillRect/>
          </a:stretch>
        </p:blipFill>
        <p:spPr>
          <a:xfrm>
            <a:off x="3996055" y="736600"/>
            <a:ext cx="4352925" cy="3057525"/>
          </a:xfrm>
          <a:prstGeom prst="rect">
            <a:avLst/>
          </a:prstGeom>
        </p:spPr>
      </p:pic>
      <p:sp>
        <p:nvSpPr>
          <p:cNvPr id="2" name="文本框 1">
            <a:hlinkClick r:id="rId3" action="ppaction://hlinkfile"/>
          </p:cNvPr>
          <p:cNvSpPr txBox="1"/>
          <p:nvPr/>
        </p:nvSpPr>
        <p:spPr>
          <a:xfrm>
            <a:off x="2609850" y="4587875"/>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[10][7][9][12][8][11]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关联图（上下文图）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：用户代表分类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：用户确认需求</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013575" cy="3947795"/>
          </a:xfrm>
          <a:prstGeom prst="rect">
            <a:avLst/>
          </a:prstGeom>
          <a:noFill/>
          <a:ln w="9525">
            <a:noFill/>
          </a:ln>
        </p:spPr>
      </p:pic>
      <p:sp>
        <p:nvSpPr>
          <p:cNvPr id="4" name="文本框 3">
            <a:hlinkClick r:id="rId2" action="ppaction://hlinkfile"/>
          </p:cNvPr>
          <p:cNvSpPr txBox="1"/>
          <p:nvPr/>
        </p:nvSpPr>
        <p:spPr>
          <a:xfrm>
            <a:off x="7608570" y="2422525"/>
            <a:ext cx="1535430" cy="64516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8007652" y="156293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6948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18808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baseline="30000" dirty="0" smtClean="0">
                <a:solidFill>
                  <a:schemeClr val="accent1"/>
                </a:solidFill>
                <a:sym typeface="+mn-ea"/>
              </a:rPr>
              <a:t>[11]</a:t>
            </a:r>
            <a:endParaRPr lang="en-US" altLang="zh-CN" sz="1200" baseline="30000" dirty="0" smtClean="0">
              <a:solidFill>
                <a:schemeClr val="accent1"/>
              </a:solidFill>
              <a:sym typeface="+mn-ea"/>
            </a:endParaRPr>
          </a:p>
        </p:txBody>
      </p:sp>
      <p:grpSp>
        <p:nvGrpSpPr>
          <p:cNvPr id="18" name="组合 17"/>
          <p:cNvGrpSpPr/>
          <p:nvPr/>
        </p:nvGrpSpPr>
        <p:grpSpPr>
          <a:xfrm>
            <a:off x="4414822" y="15508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3013075" y="2503805"/>
            <a:ext cx="3539490" cy="460375"/>
          </a:xfrm>
          <a:prstGeom prst="rect">
            <a:avLst/>
          </a:prstGeom>
          <a:noFill/>
        </p:spPr>
        <p:txBody>
          <a:bodyPr wrap="square" rtlCol="0" anchor="t">
            <a:spAutoFit/>
          </a:bodyPr>
          <a:p>
            <a:pPr algn="ctr"/>
            <a:r>
              <a:rPr lang="zh-CN" altLang="en-US" sz="2400">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323850" y="1059815"/>
            <a:ext cx="6871970" cy="3160395"/>
          </a:xfrm>
          <a:prstGeom prst="rect">
            <a:avLst/>
          </a:prstGeom>
        </p:spPr>
      </p:pic>
      <p:sp>
        <p:nvSpPr>
          <p:cNvPr id="4" name="文本框 3"/>
          <p:cNvSpPr txBox="1"/>
          <p:nvPr/>
        </p:nvSpPr>
        <p:spPr>
          <a:xfrm>
            <a:off x="2780665" y="4516120"/>
            <a:ext cx="3582670" cy="368300"/>
          </a:xfrm>
          <a:prstGeom prst="rect">
            <a:avLst/>
          </a:prstGeom>
          <a:noFill/>
        </p:spPr>
        <p:txBody>
          <a:bodyPr wrap="square" rtlCol="0">
            <a:spAutoFit/>
          </a:bodyPr>
          <a:p>
            <a:pPr algn="l" fontAlgn="auto"/>
            <a:r>
              <a:rPr lang="zh-CN" altLang="en-US">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a:latin typeface="宋体" panose="02010600030101010101" pitchFamily="2" charset="-122"/>
                <a:ea typeface="宋体" panose="02010600030101010101" pitchFamily="2" charset="-122"/>
                <a:cs typeface="宋体" panose="02010600030101010101" pitchFamily="2" charset="-122"/>
              </a:rPr>
              <a:t>2d-3</a:t>
            </a:r>
            <a:r>
              <a:rPr lang="en-US" altLang="zh-CN">
                <a:latin typeface="宋体" panose="02010600030101010101" pitchFamily="2" charset="-122"/>
                <a:ea typeface="宋体" panose="02010600030101010101" pitchFamily="2" charset="-122"/>
                <a:cs typeface="宋体" panose="02010600030101010101" pitchFamily="2" charset="-122"/>
              </a:rPr>
              <a:t>d</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7236460" y="1564005"/>
            <a:ext cx="1797050" cy="234696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543935"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755650" y="1852295"/>
            <a:ext cx="2176145" cy="2898140"/>
          </a:xfrm>
          <a:prstGeom prst="rect">
            <a:avLst/>
          </a:prstGeom>
        </p:spPr>
      </p:pic>
      <p:pic>
        <p:nvPicPr>
          <p:cNvPr id="2" name="图片 1"/>
          <p:cNvPicPr>
            <a:picLocks noChangeAspect="1"/>
          </p:cNvPicPr>
          <p:nvPr/>
        </p:nvPicPr>
        <p:blipFill>
          <a:blip r:embed="rId2"/>
          <a:stretch>
            <a:fillRect/>
          </a:stretch>
        </p:blipFill>
        <p:spPr>
          <a:xfrm>
            <a:off x="179705" y="582295"/>
            <a:ext cx="8771255" cy="1053465"/>
          </a:xfrm>
          <a:prstGeom prst="rect">
            <a:avLst/>
          </a:prstGeom>
        </p:spPr>
      </p:pic>
      <p:sp>
        <p:nvSpPr>
          <p:cNvPr id="5" name="文本框 4"/>
          <p:cNvSpPr txBox="1"/>
          <p:nvPr/>
        </p:nvSpPr>
        <p:spPr>
          <a:xfrm>
            <a:off x="3923665" y="2931795"/>
            <a:ext cx="4259580"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cs typeface="宋体" panose="02010600030101010101" pitchFamily="2" charset="-122"/>
              </a:rPr>
              <a:t>平均每个阶段召开组内评审</a:t>
            </a:r>
            <a:r>
              <a:rPr lang="en-US" altLang="zh-CN" sz="2000">
                <a:latin typeface="宋体" panose="02010600030101010101" pitchFamily="2" charset="-122"/>
                <a:ea typeface="宋体" panose="02010600030101010101" pitchFamily="2" charset="-122"/>
                <a:cs typeface="宋体" panose="02010600030101010101" pitchFamily="2" charset="-122"/>
              </a:rPr>
              <a:t>2</a:t>
            </a:r>
            <a:r>
              <a:rPr lang="zh-CN" altLang="en-US" sz="2000">
                <a:latin typeface="宋体" panose="02010600030101010101" pitchFamily="2" charset="-122"/>
                <a:ea typeface="宋体" panose="02010600030101010101" pitchFamily="2" charset="-122"/>
                <a:cs typeface="宋体" panose="02010600030101010101" pitchFamily="2" charset="-122"/>
              </a:rPr>
              <a:t>次</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后续</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339975" y="267335"/>
            <a:ext cx="6217920" cy="4257040"/>
          </a:xfrm>
          <a:prstGeom prst="rect">
            <a:avLst/>
          </a:prstGeom>
        </p:spPr>
      </p:pic>
      <p:sp>
        <p:nvSpPr>
          <p:cNvPr id="5" name="文本框 4">
            <a:hlinkClick r:id="rId2" action="ppaction://hlinkfile"/>
          </p:cNvPr>
          <p:cNvSpPr txBox="1"/>
          <p:nvPr/>
        </p:nvSpPr>
        <p:spPr>
          <a:xfrm>
            <a:off x="3223895" y="458787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表后续</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972185" y="2788285"/>
            <a:ext cx="5166360" cy="1958975"/>
          </a:xfrm>
          <a:prstGeom prst="rect">
            <a:avLst/>
          </a:prstGeom>
        </p:spPr>
      </p:pic>
      <p:pic>
        <p:nvPicPr>
          <p:cNvPr id="3" name="图片 2"/>
          <p:cNvPicPr>
            <a:picLocks noChangeAspect="1"/>
          </p:cNvPicPr>
          <p:nvPr/>
        </p:nvPicPr>
        <p:blipFill>
          <a:blip r:embed="rId2"/>
          <a:stretch>
            <a:fillRect/>
          </a:stretch>
        </p:blipFill>
        <p:spPr>
          <a:xfrm>
            <a:off x="899795" y="915670"/>
            <a:ext cx="6940550" cy="155067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1115695" y="1132205"/>
            <a:ext cx="7369175" cy="92202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rcRect r="8397"/>
          <a:stretch>
            <a:fillRect/>
          </a:stretch>
        </p:blipFill>
        <p:spPr>
          <a:xfrm>
            <a:off x="2292985" y="2355850"/>
            <a:ext cx="4558030" cy="1645920"/>
          </a:xfrm>
          <a:prstGeom prst="rect">
            <a:avLst/>
          </a:prstGeom>
        </p:spPr>
      </p:pic>
      <p:sp>
        <p:nvSpPr>
          <p:cNvPr id="2" name="文本框 1">
            <a:hlinkClick r:id="rId2" action="ppaction://hlinkfile"/>
          </p:cNvPr>
          <p:cNvSpPr txBox="1"/>
          <p:nvPr/>
        </p:nvSpPr>
        <p:spPr>
          <a:xfrm>
            <a:off x="2963545" y="4444365"/>
            <a:ext cx="3217545" cy="368300"/>
          </a:xfrm>
          <a:prstGeom prst="rect">
            <a:avLst/>
          </a:prstGeom>
          <a:noFill/>
        </p:spPr>
        <p:txBody>
          <a:bodyPr wrap="square" rtlCol="0" anchor="t">
            <a:spAutoFit/>
          </a:bodyPr>
          <a:p>
            <a:pPr algn="ctr"/>
            <a:r>
              <a:rPr lang="zh-CN" altLang="en-US"/>
              <a:t>SRA2021-G05-配置管理文档</a:t>
            </a:r>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714375"/>
          </a:xfrm>
          <a:prstGeom prst="rect">
            <a:avLst/>
          </a:prstGeom>
          <a:noFill/>
        </p:spPr>
        <p:txBody>
          <a:bodyPr wrap="square" rtlCol="0" anchor="t">
            <a:spAutoFit/>
          </a:bodyPr>
          <a:lstStyle/>
          <a:p>
            <a:r>
              <a:rPr lang="zh-CN" altLang="en-US" sz="1350" dirty="0">
                <a:latin typeface="宋体" panose="02010600030101010101" pitchFamily="2" charset="-122"/>
                <a:ea typeface="宋体" panose="02010600030101010101" pitchFamily="2" charset="-122"/>
              </a:rPr>
              <a:t>We met X</a:t>
            </a:r>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We were amazed to realize…</a:t>
            </a:r>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It would be game-changing to…</a:t>
            </a:r>
            <a:endParaRPr lang="zh-CN" altLang="en-US" sz="135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337945"/>
          </a:xfrm>
          <a:prstGeom prst="rect">
            <a:avLst/>
          </a:prstGeom>
          <a:noFill/>
        </p:spPr>
        <p:txBody>
          <a:bodyPr wrap="square" rtlCol="0" anchor="t">
            <a:spAutoFit/>
          </a:bodyPr>
          <a:lstStyle/>
          <a:p>
            <a:r>
              <a:rPr lang="zh-CN" altLang="en-US" sz="1350" dirty="0">
                <a:latin typeface="宋体" panose="02010600030101010101" pitchFamily="2" charset="-122"/>
                <a:ea typeface="宋体" panose="02010600030101010101" pitchFamily="2" charset="-122"/>
              </a:rPr>
              <a:t>我们遇到了小区业主徐先生</a:t>
            </a:r>
            <a:endParaRPr lang="en-US" altLang="zh-CN" sz="1350" dirty="0">
              <a:latin typeface="宋体" panose="02010600030101010101" pitchFamily="2" charset="-122"/>
              <a:ea typeface="宋体" panose="02010600030101010101" pitchFamily="2" charset="-122"/>
            </a:endParaRPr>
          </a:p>
          <a:p>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我们对使用微信群的团购形式感到惊讶。</a:t>
            </a:r>
            <a:endParaRPr lang="zh-CN" altLang="en-US" sz="1350" dirty="0">
              <a:latin typeface="宋体" panose="02010600030101010101" pitchFamily="2" charset="-122"/>
              <a:ea typeface="宋体" panose="02010600030101010101" pitchFamily="2" charset="-122"/>
            </a:endParaRPr>
          </a:p>
          <a:p>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350" dirty="0">
              <a:latin typeface="宋体" panose="02010600030101010101" pitchFamily="2" charset="-122"/>
              <a:ea typeface="宋体" panose="02010600030101010101" pitchFamily="2" charset="-122"/>
            </a:endParaRPr>
          </a:p>
        </p:txBody>
      </p:sp>
      <p:sp>
        <p:nvSpPr>
          <p:cNvPr id="5" name="矩形 4"/>
          <p:cNvSpPr/>
          <p:nvPr/>
        </p:nvSpPr>
        <p:spPr>
          <a:xfrm>
            <a:off x="185738" y="3842861"/>
            <a:ext cx="4834890" cy="714375"/>
          </a:xfrm>
          <a:prstGeom prst="rect">
            <a:avLst/>
          </a:prstGeom>
          <a:noFill/>
          <a:ln>
            <a:noFill/>
          </a:ln>
        </p:spPr>
        <p:txBody>
          <a:bodyPr wrap="none" rtlCol="0" anchor="t">
            <a:spAutoFit/>
          </a:bodyPr>
          <a:p>
            <a:pPr algn="ctr"/>
            <a:r>
              <a:rPr lang="zh-CN" altLang="en-US" sz="4050" b="1">
                <a:solidFill>
                  <a:schemeClr val="accent1"/>
                </a:solidFill>
                <a:effectLst>
                  <a:outerShdw blurRad="38100" dist="25400" dir="5400000" algn="ctr" rotWithShape="0">
                    <a:srgbClr val="6E747A">
                      <a:alpha val="43000"/>
                    </a:srgbClr>
                  </a:outerShdw>
                </a:effectLst>
              </a:rPr>
              <a:t>快速交易、有限地域</a:t>
            </a:r>
            <a:endParaRPr lang="zh-CN" altLang="en-US" sz="405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10.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1.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2.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3.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4.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5.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6.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7.xml><?xml version="1.0" encoding="utf-8"?>
<p:tagLst xmlns:p="http://schemas.openxmlformats.org/presentationml/2006/main">
  <p:tag name="TABLE_ENDDRAG_ORIGIN_RECT" val="403*87"/>
  <p:tag name="TABLE_ENDDRAG_RECT" val="110*49*403*87"/>
</p:tagLst>
</file>

<file path=ppt/tags/tag8.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9.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13670</Words>
  <Application>WPS 演示</Application>
  <PresentationFormat>全屏显示(16:9)</PresentationFormat>
  <Paragraphs>1815</Paragraphs>
  <Slides>120</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120</vt:i4>
      </vt:variant>
    </vt:vector>
  </HeadingPairs>
  <TitlesOfParts>
    <vt:vector size="131"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73732</cp:lastModifiedBy>
  <cp:revision>574</cp:revision>
  <dcterms:created xsi:type="dcterms:W3CDTF">2016-05-13T05:34:00Z</dcterms:created>
  <dcterms:modified xsi:type="dcterms:W3CDTF">2021-06-29T14:09:06Z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